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7"/>
    <p:restoredTop sz="96405"/>
  </p:normalViewPr>
  <p:slideViewPr>
    <p:cSldViewPr snapToGrid="0">
      <p:cViewPr varScale="1">
        <p:scale>
          <a:sx n="131" d="100"/>
          <a:sy n="131" d="100"/>
        </p:scale>
        <p:origin x="208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3T17:24:54.7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17620,'3'30'0,"1"58"1559,-1-21 0,2 6-1559,1 13 0,0 4 0,-1 3 0,-1-1 0,1-14 0,-1-4 596,-2-6 0,0-2-596,0-7 0,-1-1 313,1-5 1,0-1-314,2 45 2018,-1-9-2018,0-6 0,1-6 0,0-2 0,-1-1 0,-5-5 0,-2-7 0,-2-5 0,-3-7 0,2-4 0,-2-4 0,1-7 0,-1-2 0,1-3 0,2-5 0,4-5 0,2-7 0,0-4 0,0 1 0,0-3 0,2 0 0,1-3 0,3-3 0,5 0 0,16 0 0,17 0 0,12 0 0,8 0 0,-8 0 0,1 0 0,15 0 0,13 0 0,-32 0 0,3 0 0,5 1 0,1 1 0,3 3 0,3 2 0,12 4 0,4 1 0,12 4 0,3 2 0,-26-4 0,1 0 0,-1 0 0,1 0 0,-2-1 0,-1 0 0,23 6 0,-4 0 0,-12-3 0,-3 1 0,-6-2 0,-2 1 0,3 1 0,1-1 0,0 0 0,-1-1 0,-4-2 0,-2-1 0,-5-1 0,-1-1 0,-5-1 0,0 1 0,2 0 0,1 0 0,2 0 0,0 1 0,0-2 0,-1 1 0,41 5 0,-28-5 0,-24-4 0,-16 0 0,-1-4 0,-12 1 0,1 0 0,-12-1 0,4 1 0,-3 0 0,4-3 0,-8-1 0,-1-2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3T17:25:01.4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1980 1 24575,'3'21'0,"0"17"0,0 17 0,-2 11 0,-1 4 0,0-7 0,0-9 0,0-1 0,0-3 0,0 3 0,0 3 0,0 7 0,0 3 0,-1 1 0,-2-2 0,-1-7 0,-2-4 0,2-2 0,-2-3 0,0-4 0,3-4 0,-2-1 0,1 0 0,1-6 0,0-6 0,3-12 0,0-7 0,0-2 0,-2-4 0,-3 0 0,-3-2 0,-8-1 0,-4 0 0,-2 0 0,-3 2 0,6 1 0,1 0 0,1 0 0,0-3 0,-3 0 0,-5 2 0,-1 2 0,-6 1 0,-4 1 0,-4-2 0,-11 1 0,-7 3 0,-8 2 0,-9 0 0,-4 0 0,-1-4 0,7-2 0,9-1 0,5-3 0,-4 0 0,-11 3 0,-4 1 0,-1 3 0,4-1 0,9-2 0,9 2 0,9-3 0,11 0 0,7 0 0,-1-3 0,-5 0 0,-7 0 0,-5 0 0,-2 0 0,8 0 0,14 0 0,10 0 0,8 0 0,3 0 0,-2 0 0,1 0 0,0 0 0,-2 0 0,-1 0 0,0 2 0,2 1 0,6-2 0,12-5 0,8-9 0,35-18 0,15-7 0,5-1 0,-8 6 0,-30 16 0,-15 6 0,-9 5 0,-4-1 0,-1 6 0,1-6 0,-3 5 0,-1-1 0,-1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3T17:25:02.6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22208,'2'8'0,"4"-2"1147,3 3-1147,3 0 398,2 2-398,1 5 202,10 4-202,11 6 620,5 1-620,1-3 0,-8-2 0,-7-7 0,-6 0 0,1 0 0,6 2 0,6 5 0,2 0 0,-7-3 0,-4-2 0,-14-10 0,2 3 0,-10-11 0,-1 6 0,-2-8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3T17:25:04.5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381 0 21669,'8'8'0,"4"6"1398,9 10-1398,7 8 490,7 2-490,-2-6 249,-5-5-249,0-2 769,-1 4-769,2 2 0,-3-2 0,-10-4 0,-4-8 0,-4-2 0,1 0 0,0 2 0,-1 0 0,-3-3 0,-2-1 0,0-4 0,0 1 0,-3-3 0,-3 0 0,-5 0 0,-7 3 0,-4 1 0,-11 1 0,-6 4 0,-5 0 0,-3 2 0,2-2 0,-3 1 0,-2-1 0,-6 4 0,-4 2 0,1 2 0,8-1 0,13-4 0,9-3 0,8-5 0,2 0 0,1 0 0,-2 0 0,0 0 0,3-1 0,1-3 0,4-3 0,4-1 0,2-2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3T17:25:16.6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4466 527 24575,'2'-12'0,"1"-4"0,0-12 0,0-11 0,-2-7 0,-1-6 0,3 3 0,0 5 0,1 2 0,-2 2 0,0 0 0,0 4 0,1 4 0,0 9 0,-2 8 0,-3 6 0,-6 6 0,-8 3 0,-10 0 0,-8 0 0,-12 0 0,-16 0 0,-21 0 0,33 0 0,-3 0 0,-3 0 0,-1 0 0,-2-1 0,0 2 0,0 0 0,0 1 0,-2 0 0,0 0 0,-4 2 0,-2 0 0,-4 0 0,-1-1 0,-3 0 0,-1-1 0,-3 0 0,0 0 0,1 0 0,-1 1 0,2 1 0,1 2 0,3 1 0,1 1 0,3 1 0,0 1 0,1 0 0,1 0 0,-2 1 0,0-2 0,-1-1 0,0 0 0,2-2 0,0 0 0,3-2 0,0 0 0,4 0 0,1 0 0,1 0 0,0-1 0,-1-1 0,0 0 0,-1 0 0,-1-1 0,0-1 0,0 0 0,-1 0 0,1 0 0,3 0 0,1 0 0,4 0 0,0 0 0,2 0 0,2 0 0,-37 0 0,15 0 0,16 0 0,11 0 0,6 0 0,6 0 0,4 0 0,8 0 0,3 0 0,1 0 0,2 0 0,3 0 0,0 0 0,4 2 0,1 4 0,-11 21 0,-9 18 0,-5 12 0,-3 4 0,8-11 0,8-8 0,4-9 0,5-8 0,3-6 0,2-4 0,2-3 0,0 0 0,1 2 0,-1 1 0,0 1 0,-2 2 0,1-1 0,1 0 0,-2 0 0,2-3 0,0-1 0,0-3 0,3-2 0,0 0 0,0 0 0,0 6 0,0 3 0,0 0 0,0-3 0,-1-7 0,-2-1 0,0 0 0,-2 0 0,-3-2 0,4-2 0,-2-4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3T17:25:18.3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24575,'5'8'0,"1"3"0,2 4 0,4 4 0,3 5 0,3 5 0,3 7 0,1 2 0,5 2 0,1-1 0,0-4 0,-4-4 0,-5-7 0,-5-8 0,-3-2 0,0 1 0,1 2 0,0 2 0,0-1 0,-2-3 0,-1-3 0,0 0 0,0 2 0,0 0 0,0-1 0,-3-5 0,-1-2 0,4-6 0,5-7 0,5-5 0,3-2 0,5-3 0,6-2 0,9-3 0,9-4 0,2-2 0,-2 2 0,-3-1 0,4-1 0,1 0 0,1 1 0,-6 4 0,-7 8 0,-5 3 0,1-2 0,-4 0 0,-7 3 0,-8 3 0,-9 1 0,-5 6 0,-1-4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BsKplb2E6Q?start=3&amp;feature=oembed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g"/><Relationship Id="rId18" Type="http://schemas.openxmlformats.org/officeDocument/2006/relationships/customXml" Target="../ink/ink2.xml"/><Relationship Id="rId26" Type="http://schemas.openxmlformats.org/officeDocument/2006/relationships/customXml" Target="../ink/ink6.xml"/><Relationship Id="rId3" Type="http://schemas.openxmlformats.org/officeDocument/2006/relationships/image" Target="../media/image7.jpeg"/><Relationship Id="rId21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5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6" Type="http://schemas.openxmlformats.org/officeDocument/2006/relationships/customXml" Target="../ink/ink1.xml"/><Relationship Id="rId20" Type="http://schemas.openxmlformats.org/officeDocument/2006/relationships/customXml" Target="../ink/ink3.xml"/><Relationship Id="rId1" Type="http://schemas.openxmlformats.org/officeDocument/2006/relationships/video" Target="https://www.youtube.com/embed/vunkOQHRZL0?start=8&amp;feature=oembed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customXml" Target="../ink/ink5.xml"/><Relationship Id="rId5" Type="http://schemas.openxmlformats.org/officeDocument/2006/relationships/image" Target="../media/image9.png"/><Relationship Id="rId15" Type="http://schemas.openxmlformats.org/officeDocument/2006/relationships/image" Target="../media/image19.jpg"/><Relationship Id="rId23" Type="http://schemas.openxmlformats.org/officeDocument/2006/relationships/image" Target="../media/image23.png"/><Relationship Id="rId10" Type="http://schemas.openxmlformats.org/officeDocument/2006/relationships/image" Target="../media/image14.jpg"/><Relationship Id="rId19" Type="http://schemas.openxmlformats.org/officeDocument/2006/relationships/image" Target="../media/image21.png"/><Relationship Id="rId4" Type="http://schemas.openxmlformats.org/officeDocument/2006/relationships/image" Target="../media/image8.jpg"/><Relationship Id="rId9" Type="http://schemas.openxmlformats.org/officeDocument/2006/relationships/image" Target="../media/image13.png"/><Relationship Id="rId14" Type="http://schemas.openxmlformats.org/officeDocument/2006/relationships/image" Target="../media/image18.jpg"/><Relationship Id="rId22" Type="http://schemas.openxmlformats.org/officeDocument/2006/relationships/customXml" Target="../ink/ink4.xml"/><Relationship Id="rId27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jpg"/><Relationship Id="rId3" Type="http://schemas.openxmlformats.org/officeDocument/2006/relationships/image" Target="../media/image20.jpg"/><Relationship Id="rId7" Type="http://schemas.openxmlformats.org/officeDocument/2006/relationships/image" Target="../media/image26.png"/><Relationship Id="rId12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vvmz_De3YA?feature=oembed" TargetMode="External"/><Relationship Id="rId6" Type="http://schemas.openxmlformats.org/officeDocument/2006/relationships/image" Target="../media/image23.jpg"/><Relationship Id="rId11" Type="http://schemas.openxmlformats.org/officeDocument/2006/relationships/image" Target="../media/image30.jpg"/><Relationship Id="rId5" Type="http://schemas.openxmlformats.org/officeDocument/2006/relationships/image" Target="../media/image22.jpeg"/><Relationship Id="rId10" Type="http://schemas.openxmlformats.org/officeDocument/2006/relationships/image" Target="../media/image29.jpg"/><Relationship Id="rId4" Type="http://schemas.openxmlformats.org/officeDocument/2006/relationships/image" Target="../media/image21.jpeg"/><Relationship Id="rId9" Type="http://schemas.openxmlformats.org/officeDocument/2006/relationships/image" Target="../media/image28.jp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Gq4PaJfod4w?start=1559&amp;feature=oembed" TargetMode="External"/><Relationship Id="rId1" Type="http://schemas.openxmlformats.org/officeDocument/2006/relationships/video" Target="https://www.youtube.com/embed/Gq4PaJfod4w?start=436&amp;feature=oembed" TargetMode="Externa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video" Target="https://www.youtube.com/embed/ZYOxxp_EVxc?start=1353&amp;feature=oembed" TargetMode="External"/><Relationship Id="rId7" Type="http://schemas.openxmlformats.org/officeDocument/2006/relationships/image" Target="../media/image38.jpg"/><Relationship Id="rId2" Type="http://schemas.openxmlformats.org/officeDocument/2006/relationships/video" Target="https://www.youtube.com/embed/ZYOxxp_EVxc?start=202&amp;feature=oembed" TargetMode="External"/><Relationship Id="rId1" Type="http://schemas.openxmlformats.org/officeDocument/2006/relationships/video" Target="https://www.youtube.com/embed/ZYOxxp_EVxc?start=480&amp;feature=oembed" TargetMode="External"/><Relationship Id="rId6" Type="http://schemas.openxmlformats.org/officeDocument/2006/relationships/image" Target="../media/image37.jpg"/><Relationship Id="rId11" Type="http://schemas.openxmlformats.org/officeDocument/2006/relationships/image" Target="../media/image42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1.png"/><Relationship Id="rId4" Type="http://schemas.openxmlformats.org/officeDocument/2006/relationships/video" Target="https://www.youtube.com/embed/ZYOxxp_EVxc?start=2441&amp;feature=oembed" TargetMode="External"/><Relationship Id="rId9" Type="http://schemas.openxmlformats.org/officeDocument/2006/relationships/image" Target="../media/image4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iPqenZuilMM?feature=oembed" TargetMode="External"/><Relationship Id="rId1" Type="http://schemas.openxmlformats.org/officeDocument/2006/relationships/video" Target="https://www.youtube.com/embed/qvTg2OJfrfg?start=12&amp;feature=oembed" TargetMode="Externa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78703-C7BC-C0E2-3D72-0FBA490857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Composers on trials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B4864D-A708-E361-AE4D-4DDD4318B2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Music between Soviet union and Axis Union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91A21-C573-DFC7-24F2-CA750C800A7A}"/>
              </a:ext>
            </a:extLst>
          </p:cNvPr>
          <p:cNvSpPr txBox="1"/>
          <p:nvPr/>
        </p:nvSpPr>
        <p:spPr>
          <a:xfrm>
            <a:off x="8125095" y="5421867"/>
            <a:ext cx="3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WillBuryat</a:t>
            </a:r>
            <a:r>
              <a:rPr lang="en-US" dirty="0"/>
              <a:t> U Taka</a:t>
            </a:r>
          </a:p>
        </p:txBody>
      </p:sp>
    </p:spTree>
    <p:extLst>
      <p:ext uri="{BB962C8B-B14F-4D97-AF65-F5344CB8AC3E}">
        <p14:creationId xmlns:p14="http://schemas.microsoft.com/office/powerpoint/2010/main" val="590124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44600-33DF-9276-7A88-54E5D0CAF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460" y="667353"/>
            <a:ext cx="1114123" cy="275924"/>
          </a:xfrm>
        </p:spPr>
        <p:txBody>
          <a:bodyPr>
            <a:normAutofit fontScale="90000"/>
          </a:bodyPr>
          <a:lstStyle/>
          <a:p>
            <a:r>
              <a:rPr lang="en-US" dirty="0"/>
              <a:t>VS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1EDA0C-505F-9E8F-DB93-61B2CC62A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86541" y="0"/>
            <a:ext cx="4905459" cy="364966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B984C0-0FED-239F-2A41-7B4C85F5A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042" y="1371600"/>
            <a:ext cx="3657600" cy="5486400"/>
          </a:xfrm>
          <a:prstGeom prst="rect">
            <a:avLst/>
          </a:prstGeom>
        </p:spPr>
      </p:pic>
      <p:pic>
        <p:nvPicPr>
          <p:cNvPr id="8" name="Online Media 7" descr="Prokofiev - Dance of the Knights">
            <a:hlinkClick r:id="" action="ppaction://media"/>
            <a:extLst>
              <a:ext uri="{FF2B5EF4-FFF2-40B4-BE49-F238E27FC236}">
                <a16:creationId xmlns:a16="http://schemas.microsoft.com/office/drawing/2014/main" id="{F9A3F77D-E813-BAFB-9276-6C4643F96EC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605646" y="41148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8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27AE8-CFEE-136C-2585-78E86E322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259882"/>
            <a:ext cx="5878627" cy="644893"/>
          </a:xfrm>
        </p:spPr>
        <p:txBody>
          <a:bodyPr>
            <a:normAutofit fontScale="90000"/>
          </a:bodyPr>
          <a:lstStyle/>
          <a:p>
            <a:r>
              <a:rPr lang="en-US" dirty="0"/>
              <a:t>7 prototypes</a:t>
            </a:r>
            <a:br>
              <a:rPr lang="en-US" dirty="0"/>
            </a:br>
            <a:r>
              <a:rPr lang="en-US" dirty="0"/>
              <a:t>Based on Freudian theories</a:t>
            </a:r>
          </a:p>
        </p:txBody>
      </p:sp>
      <p:pic>
        <p:nvPicPr>
          <p:cNvPr id="4" name="Online Media 3" descr="Революцию славлю - I glorify the Revolution (Soviet song)">
            <a:hlinkClick r:id="" action="ppaction://media"/>
            <a:extLst>
              <a:ext uri="{FF2B5EF4-FFF2-40B4-BE49-F238E27FC236}">
                <a16:creationId xmlns:a16="http://schemas.microsoft.com/office/drawing/2014/main" id="{44222655-4E99-337B-9BDA-31084A6D4A4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689123" y="0"/>
            <a:ext cx="3502877" cy="2507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CA840-7773-0EC0-C8EC-BE90C70EC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098" y="5657249"/>
            <a:ext cx="1933608" cy="1087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B318BF-2C7D-6715-1171-D800A721E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2076" y="3127609"/>
            <a:ext cx="2174094" cy="1222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A6395E-29D1-A882-CB2F-0DF04F7CE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208" y="4847512"/>
            <a:ext cx="1340719" cy="18973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F0960B-5B8A-23C0-3B4B-0BE224E3CA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9888" y="1253732"/>
            <a:ext cx="3159235" cy="122292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AD65480-35F0-DDD1-E55E-595AE21DB1BE}"/>
              </a:ext>
            </a:extLst>
          </p:cNvPr>
          <p:cNvSpPr/>
          <p:nvPr/>
        </p:nvSpPr>
        <p:spPr>
          <a:xfrm>
            <a:off x="-913361" y="4940514"/>
            <a:ext cx="53698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Blind ones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536D44-BADE-6A22-DC9C-CEACB9AEBFD8}"/>
              </a:ext>
            </a:extLst>
          </p:cNvPr>
          <p:cNvSpPr/>
          <p:nvPr/>
        </p:nvSpPr>
        <p:spPr>
          <a:xfrm>
            <a:off x="7697284" y="5872899"/>
            <a:ext cx="3990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Supremacists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1C45DF-9AF8-82CA-E967-DB03EAA0EC11}"/>
              </a:ext>
            </a:extLst>
          </p:cNvPr>
          <p:cNvSpPr/>
          <p:nvPr/>
        </p:nvSpPr>
        <p:spPr>
          <a:xfrm>
            <a:off x="8756498" y="4137360"/>
            <a:ext cx="26103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Phoneys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2ECF39-EC9E-69D5-CFF0-CFEC94F8494B}"/>
              </a:ext>
            </a:extLst>
          </p:cNvPr>
          <p:cNvSpPr/>
          <p:nvPr/>
        </p:nvSpPr>
        <p:spPr>
          <a:xfrm>
            <a:off x="5769410" y="2277091"/>
            <a:ext cx="4671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Charitable ones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F5D7D78-13E4-5B5A-8D21-42300C5615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845" y="3698682"/>
            <a:ext cx="2489200" cy="10668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1CEE4C6-3852-7766-64F8-6996D802A769}"/>
              </a:ext>
            </a:extLst>
          </p:cNvPr>
          <p:cNvSpPr/>
          <p:nvPr/>
        </p:nvSpPr>
        <p:spPr>
          <a:xfrm>
            <a:off x="183856" y="2967335"/>
            <a:ext cx="27572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The folks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2FA3C4C-27F5-7C3A-B528-08BC59026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677" y="1004477"/>
            <a:ext cx="2642135" cy="161610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46A58F1-2C7F-160C-2CFB-3E30DBCC2982}"/>
              </a:ext>
            </a:extLst>
          </p:cNvPr>
          <p:cNvSpPr/>
          <p:nvPr/>
        </p:nvSpPr>
        <p:spPr>
          <a:xfrm>
            <a:off x="620535" y="2044005"/>
            <a:ext cx="4405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Revolutioners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2619E8F-9A63-46E1-F77A-9ACD29435B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0015" y="3181866"/>
            <a:ext cx="1824326" cy="102903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21A08B0-80B0-41A1-719E-977AF9AEB5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63341" y="3031034"/>
            <a:ext cx="1840548" cy="12229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AA9A8A-77AC-6DD0-76D4-D1E22B7573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43206" y="3452924"/>
            <a:ext cx="1386349" cy="92333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D1F7E59-A5B8-8ADA-58AD-62E514801B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83413" y="3861561"/>
            <a:ext cx="1393856" cy="7848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396AD64-F33B-C811-F732-30417E6604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19502" y="4451746"/>
            <a:ext cx="830489" cy="120144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70F9F39-1A6A-8D77-B7E7-530F6A3D7D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41150" y="3331343"/>
            <a:ext cx="1727684" cy="9060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C67F039-158C-0F1F-3D18-FA92E63CBF09}"/>
                  </a:ext>
                </a:extLst>
              </p14:cNvPr>
              <p14:cNvContentPartPr/>
              <p14:nvPr/>
            </p14:nvContentPartPr>
            <p14:xfrm>
              <a:off x="3889364" y="4383758"/>
              <a:ext cx="1241640" cy="9424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C67F039-158C-0F1F-3D18-FA92E63CBF0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880724" y="4374758"/>
                <a:ext cx="1259280" cy="96012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4DCC04CC-D8B7-A1BD-9219-5585132295D8}"/>
              </a:ext>
            </a:extLst>
          </p:cNvPr>
          <p:cNvGrpSpPr/>
          <p:nvPr/>
        </p:nvGrpSpPr>
        <p:grpSpPr>
          <a:xfrm>
            <a:off x="2746724" y="4336958"/>
            <a:ext cx="716760" cy="641880"/>
            <a:chOff x="2746724" y="4336958"/>
            <a:chExt cx="716760" cy="64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1028EC8-BD39-1F4D-AFD8-6AE9A81D2F1C}"/>
                    </a:ext>
                  </a:extLst>
                </p14:cNvPr>
                <p14:cNvContentPartPr/>
                <p14:nvPr/>
              </p14:nvContentPartPr>
              <p14:xfrm>
                <a:off x="2746724" y="4336958"/>
                <a:ext cx="716760" cy="5234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1028EC8-BD39-1F4D-AFD8-6AE9A81D2F1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737724" y="4328318"/>
                  <a:ext cx="734400" cy="54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03964C9-1C03-099A-86CA-D12B2C776EF8}"/>
                    </a:ext>
                  </a:extLst>
                </p14:cNvPr>
                <p14:cNvContentPartPr/>
                <p14:nvPr/>
              </p14:nvContentPartPr>
              <p14:xfrm>
                <a:off x="2773004" y="4856078"/>
                <a:ext cx="176040" cy="1227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03964C9-1C03-099A-86CA-D12B2C776EF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764364" y="4847078"/>
                  <a:ext cx="193680" cy="14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325B8AD-E16D-5317-52D0-545A51E28456}"/>
                  </a:ext>
                </a:extLst>
              </p14:cNvPr>
              <p14:cNvContentPartPr/>
              <p14:nvPr/>
            </p14:nvContentPartPr>
            <p14:xfrm>
              <a:off x="4922564" y="5238398"/>
              <a:ext cx="263880" cy="2242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325B8AD-E16D-5317-52D0-545A51E2845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913564" y="5229398"/>
                <a:ext cx="281520" cy="24192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0C93E884-801F-CD13-5C93-A21CCDA08C39}"/>
              </a:ext>
            </a:extLst>
          </p:cNvPr>
          <p:cNvGrpSpPr/>
          <p:nvPr/>
        </p:nvGrpSpPr>
        <p:grpSpPr>
          <a:xfrm>
            <a:off x="3753284" y="2960678"/>
            <a:ext cx="1730520" cy="357840"/>
            <a:chOff x="3753284" y="2960678"/>
            <a:chExt cx="1730520" cy="35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2E5B827-D4DD-1E5E-A2D4-33608A9F47BE}"/>
                    </a:ext>
                  </a:extLst>
                </p14:cNvPr>
                <p14:cNvContentPartPr/>
                <p14:nvPr/>
              </p14:nvContentPartPr>
              <p14:xfrm>
                <a:off x="3863084" y="2960678"/>
                <a:ext cx="1620720" cy="3070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2E5B827-D4DD-1E5E-A2D4-33608A9F47B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854084" y="2951678"/>
                  <a:ext cx="163836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37190EB-266F-1844-89CB-DAC9A5EEE093}"/>
                    </a:ext>
                  </a:extLst>
                </p14:cNvPr>
                <p14:cNvContentPartPr/>
                <p14:nvPr/>
              </p14:nvContentPartPr>
              <p14:xfrm>
                <a:off x="3753284" y="3123038"/>
                <a:ext cx="415800" cy="1954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37190EB-266F-1844-89CB-DAC9A5EEE09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744644" y="3114038"/>
                  <a:ext cx="433440" cy="213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8743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C230D-0B07-1182-B589-81D3CCBC7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74" y="771515"/>
            <a:ext cx="2991050" cy="651309"/>
          </a:xfrm>
        </p:spPr>
        <p:txBody>
          <a:bodyPr>
            <a:normAutofit fontScale="90000"/>
          </a:bodyPr>
          <a:lstStyle/>
          <a:p>
            <a:r>
              <a:rPr lang="en-US" dirty="0"/>
              <a:t>The 7</a:t>
            </a:r>
            <a:r>
              <a:rPr lang="en-US" baseline="30000" dirty="0"/>
              <a:t>th</a:t>
            </a:r>
            <a:r>
              <a:rPr lang="en-US" dirty="0"/>
              <a:t> type</a:t>
            </a:r>
            <a:br>
              <a:rPr lang="en-US" dirty="0"/>
            </a:b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B420121-B470-3DA8-08A3-60EE32596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75291" y="1260909"/>
            <a:ext cx="10416709" cy="5597091"/>
          </a:xfrm>
        </p:spPr>
      </p:pic>
      <p:pic>
        <p:nvPicPr>
          <p:cNvPr id="10" name="Online Media 9" descr="Persian Bird(Перская птица)(ペルシャの鳥) sang by 李香蘭(Lee Xianglan．Yoshiko Yamaguchi)">
            <a:hlinkClick r:id="" action="ppaction://media"/>
            <a:extLst>
              <a:ext uri="{FF2B5EF4-FFF2-40B4-BE49-F238E27FC236}">
                <a16:creationId xmlns:a16="http://schemas.microsoft.com/office/drawing/2014/main" id="{1A41A442-1E75-8A4A-F0A2-D856534A53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652000" y="609600"/>
            <a:ext cx="2540000" cy="1905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880369-1208-C1CB-AC7C-54C2AA678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801" y="1089058"/>
            <a:ext cx="2744980" cy="14500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B91DD0-3BF6-6BD4-77AF-8C32088475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7270" y="282120"/>
            <a:ext cx="1194758" cy="16228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C4DA07-65DC-060B-A58D-BE687789E1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6501" y="609600"/>
            <a:ext cx="958208" cy="1548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5D49A3-E164-D075-8CDB-452469D307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2028" y="123815"/>
            <a:ext cx="1184702" cy="1622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0C6CB3-A21C-7D82-B690-89B18DBBF8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0191" y="5407994"/>
            <a:ext cx="1968334" cy="14500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0153C68-0301-4F21-9DDF-7CFAE9798B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02" y="3973529"/>
            <a:ext cx="1193421" cy="14500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23A9E5-190B-F94D-BB57-E124656B21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55939" y="2052587"/>
            <a:ext cx="996061" cy="13764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CFA56D8-ED24-1AD8-8044-9C90418CA6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9815" y="2539064"/>
            <a:ext cx="1304472" cy="12645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1F0A45-5218-CE01-8AC9-A84FF1A5D5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27062" y="1585451"/>
            <a:ext cx="1773370" cy="9910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E51F8C-2180-7450-C06C-FBC11CC348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46777" y="2100969"/>
            <a:ext cx="1633587" cy="108905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DC85711-CF5B-7A8A-80E2-1C5A68F197C9}"/>
              </a:ext>
            </a:extLst>
          </p:cNvPr>
          <p:cNvSpPr/>
          <p:nvPr/>
        </p:nvSpPr>
        <p:spPr>
          <a:xfrm>
            <a:off x="-284457" y="-151815"/>
            <a:ext cx="105546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Big Minded Evil vs Small minded evil</a:t>
            </a:r>
          </a:p>
        </p:txBody>
      </p:sp>
    </p:spTree>
    <p:extLst>
      <p:ext uri="{BB962C8B-B14F-4D97-AF65-F5344CB8AC3E}">
        <p14:creationId xmlns:p14="http://schemas.microsoft.com/office/powerpoint/2010/main" val="28535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B2F58-FA64-9148-4830-2EAFA3122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2ACFB2-200E-7582-6608-019BE37AC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8008219" cy="577642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E7D1AC-E045-F253-B1B5-A5037557C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1822" y="-1"/>
            <a:ext cx="2260600" cy="2654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FA1826-CCFF-1428-CA7E-D10BD4FDC34C}"/>
              </a:ext>
            </a:extLst>
          </p:cNvPr>
          <p:cNvSpPr/>
          <p:nvPr/>
        </p:nvSpPr>
        <p:spPr>
          <a:xfrm>
            <a:off x="8569993" y="2654299"/>
            <a:ext cx="485724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/>
            <a:r>
              <a:rPr lang="en-US" sz="5400" b="1" i="0" u="none" strike="noStrike" dirty="0" err="1">
                <a:ln/>
                <a:solidFill>
                  <a:schemeClr val="accent4"/>
                </a:solidFill>
                <a:latin typeface="Linux Libertine"/>
              </a:rPr>
              <a:t>Baráthosi</a:t>
            </a:r>
            <a:r>
              <a:rPr lang="en-US" sz="5400" b="1" i="0" u="none" strike="noStrike" dirty="0">
                <a:ln/>
                <a:solidFill>
                  <a:schemeClr val="accent4"/>
                </a:solidFill>
                <a:latin typeface="Linux Libertine"/>
              </a:rPr>
              <a:t> Balogh </a:t>
            </a:r>
            <a:r>
              <a:rPr lang="en-US" sz="5400" b="1" i="0" u="none" strike="noStrike" dirty="0" err="1">
                <a:ln/>
                <a:solidFill>
                  <a:schemeClr val="accent4"/>
                </a:solidFill>
                <a:latin typeface="Linux Libertine"/>
              </a:rPr>
              <a:t>Benedek</a:t>
            </a:r>
            <a:endParaRPr lang="en-US" sz="5400" b="1" i="0" u="none" strike="noStrike" dirty="0">
              <a:ln/>
              <a:solidFill>
                <a:schemeClr val="accent4"/>
              </a:solidFill>
              <a:latin typeface="Linux Libertine"/>
            </a:endParaRPr>
          </a:p>
        </p:txBody>
      </p:sp>
      <p:pic>
        <p:nvPicPr>
          <p:cNvPr id="9" name="Online Media 8" descr="Alexander Nevsky | DRAMA | FULL MOVIE | by Sergei Eisenstein">
            <a:hlinkClick r:id="" action="ppaction://media"/>
            <a:extLst>
              <a:ext uri="{FF2B5EF4-FFF2-40B4-BE49-F238E27FC236}">
                <a16:creationId xmlns:a16="http://schemas.microsoft.com/office/drawing/2014/main" id="{9CE42D30-5473-EA78-1C09-DD0DE90BF60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713313" y="4272676"/>
            <a:ext cx="4575793" cy="2585323"/>
          </a:xfrm>
          <a:prstGeom prst="rect">
            <a:avLst/>
          </a:prstGeom>
        </p:spPr>
      </p:pic>
      <p:pic>
        <p:nvPicPr>
          <p:cNvPr id="10" name="Online Media 9" descr="Alexander Nevsky | DRAMA | FULL MOVIE | by Sergei Eisenstein">
            <a:hlinkClick r:id="" action="ppaction://media"/>
            <a:extLst>
              <a:ext uri="{FF2B5EF4-FFF2-40B4-BE49-F238E27FC236}">
                <a16:creationId xmlns:a16="http://schemas.microsoft.com/office/drawing/2014/main" id="{DE66B79F-FA94-CDDA-14E0-B841095C08EE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8749364" y="5024387"/>
            <a:ext cx="3337862" cy="183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0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22F8D-0DA3-77F9-ED91-20259CE12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1802"/>
            <a:ext cx="4059454" cy="1456267"/>
          </a:xfrm>
        </p:spPr>
        <p:txBody>
          <a:bodyPr/>
          <a:lstStyle/>
          <a:p>
            <a:r>
              <a:rPr lang="en-US" dirty="0"/>
              <a:t>Ivan the terrible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A80CA7-DAD8-2D7A-499B-722153ABF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9576476" y="0"/>
            <a:ext cx="2615524" cy="2743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E029D9-C1DE-9124-766E-92ADD5E548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6872" y="0"/>
            <a:ext cx="1589604" cy="18095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B74807-0069-6F4B-6F8E-6A3AF737DA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1348" y="159735"/>
            <a:ext cx="2615524" cy="1490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AD0312-BA09-3C80-B8C9-77E5DC0259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5691" y="1649813"/>
            <a:ext cx="2477303" cy="17076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EBDB55-D031-BFC4-C91D-749C92DB07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5281" y="3462030"/>
            <a:ext cx="2648204" cy="3357469"/>
          </a:xfrm>
          <a:prstGeom prst="rect">
            <a:avLst/>
          </a:prstGeom>
        </p:spPr>
      </p:pic>
      <p:pic>
        <p:nvPicPr>
          <p:cNvPr id="14" name="Online Media 13" descr="Ivan the Terrible, Part One | DRAMA | FULL MOVIE | by Sergei Eisenstein">
            <a:hlinkClick r:id="" action="ppaction://media"/>
            <a:extLst>
              <a:ext uri="{FF2B5EF4-FFF2-40B4-BE49-F238E27FC236}">
                <a16:creationId xmlns:a16="http://schemas.microsoft.com/office/drawing/2014/main" id="{20D78393-F1C6-E3A0-3BF0-97F8E0ACBB9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0" y="747896"/>
            <a:ext cx="2540000" cy="14351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51C946D-16AB-C751-B5C5-FC5AC7C5E770}"/>
              </a:ext>
            </a:extLst>
          </p:cNvPr>
          <p:cNvSpPr/>
          <p:nvPr/>
        </p:nvSpPr>
        <p:spPr>
          <a:xfrm>
            <a:off x="2416312" y="1003781"/>
            <a:ext cx="17668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hymn</a:t>
            </a:r>
          </a:p>
        </p:txBody>
      </p:sp>
      <p:pic>
        <p:nvPicPr>
          <p:cNvPr id="16" name="Online Media 15" descr="Ivan the Terrible, Part One | DRAMA | FULL MOVIE | by Sergei Eisenstein">
            <a:hlinkClick r:id="" action="ppaction://media"/>
            <a:extLst>
              <a:ext uri="{FF2B5EF4-FFF2-40B4-BE49-F238E27FC236}">
                <a16:creationId xmlns:a16="http://schemas.microsoft.com/office/drawing/2014/main" id="{875F8EFF-84DB-A961-B3B0-14CF3AF0254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1"/>
          <a:stretch>
            <a:fillRect/>
          </a:stretch>
        </p:blipFill>
        <p:spPr>
          <a:xfrm>
            <a:off x="277327" y="2297563"/>
            <a:ext cx="3022400" cy="170765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9D2F08A-3EAD-25C0-BC23-045869187AA7}"/>
              </a:ext>
            </a:extLst>
          </p:cNvPr>
          <p:cNvSpPr/>
          <p:nvPr/>
        </p:nvSpPr>
        <p:spPr>
          <a:xfrm>
            <a:off x="3198220" y="2573730"/>
            <a:ext cx="28364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Glintskys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8" name="Online Media 17" descr="Ivan the Terrible, Part One | DRAMA | FULL MOVIE | by Sergei Eisenstein">
            <a:hlinkClick r:id="" action="ppaction://media"/>
            <a:extLst>
              <a:ext uri="{FF2B5EF4-FFF2-40B4-BE49-F238E27FC236}">
                <a16:creationId xmlns:a16="http://schemas.microsoft.com/office/drawing/2014/main" id="{17954C7F-F8C9-6828-608F-7AAD4C801236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11"/>
          <a:stretch>
            <a:fillRect/>
          </a:stretch>
        </p:blipFill>
        <p:spPr>
          <a:xfrm>
            <a:off x="359877" y="4327545"/>
            <a:ext cx="2540000" cy="14351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FE96DED-1480-7F76-282E-51D4AADB6EA2}"/>
              </a:ext>
            </a:extLst>
          </p:cNvPr>
          <p:cNvSpPr/>
          <p:nvPr/>
        </p:nvSpPr>
        <p:spPr>
          <a:xfrm>
            <a:off x="43063" y="5623306"/>
            <a:ext cx="66360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Rebel but communism</a:t>
            </a:r>
          </a:p>
        </p:txBody>
      </p:sp>
      <p:pic>
        <p:nvPicPr>
          <p:cNvPr id="20" name="Online Media 19" descr="Ivan the Terrible, Part One | DRAMA | FULL MOVIE | by Sergei Eisenstein">
            <a:hlinkClick r:id="" action="ppaction://media"/>
            <a:extLst>
              <a:ext uri="{FF2B5EF4-FFF2-40B4-BE49-F238E27FC236}">
                <a16:creationId xmlns:a16="http://schemas.microsoft.com/office/drawing/2014/main" id="{E553ACDB-8264-C2B1-85D1-B68B62883BB6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11"/>
          <a:stretch>
            <a:fillRect/>
          </a:stretch>
        </p:blipFill>
        <p:spPr>
          <a:xfrm>
            <a:off x="4875898" y="3842633"/>
            <a:ext cx="2540000" cy="14351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04C5B5E-6536-0940-F8A2-45A04ACE2436}"/>
              </a:ext>
            </a:extLst>
          </p:cNvPr>
          <p:cNvSpPr/>
          <p:nvPr/>
        </p:nvSpPr>
        <p:spPr>
          <a:xfrm>
            <a:off x="4844449" y="4988855"/>
            <a:ext cx="40471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Kazan conflict</a:t>
            </a:r>
          </a:p>
        </p:txBody>
      </p:sp>
    </p:spTree>
    <p:extLst>
      <p:ext uri="{BB962C8B-B14F-4D97-AF65-F5344CB8AC3E}">
        <p14:creationId xmlns:p14="http://schemas.microsoft.com/office/powerpoint/2010/main" val="117683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6FC5A-FE47-F527-2D9B-8B8B068CC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Edith Piaf - L' Accordeoniste">
            <a:hlinkClick r:id="" action="ppaction://media"/>
            <a:extLst>
              <a:ext uri="{FF2B5EF4-FFF2-40B4-BE49-F238E27FC236}">
                <a16:creationId xmlns:a16="http://schemas.microsoft.com/office/drawing/2014/main" id="{DDA79773-2388-4727-7BB1-94CAA36977F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4865687" cy="3649662"/>
          </a:xfrm>
          <a:prstGeom prst="rect">
            <a:avLst/>
          </a:prstGeom>
        </p:spPr>
      </p:pic>
      <p:pic>
        <p:nvPicPr>
          <p:cNvPr id="5" name="Online Media 4" descr="не покидай / ne pokiday">
            <a:hlinkClick r:id="" action="ppaction://media"/>
            <a:extLst>
              <a:ext uri="{FF2B5EF4-FFF2-40B4-BE49-F238E27FC236}">
                <a16:creationId xmlns:a16="http://schemas.microsoft.com/office/drawing/2014/main" id="{57AB37E1-C577-BAC0-7F7C-4FF5D25F529D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7650369" y="0"/>
            <a:ext cx="4541631" cy="34062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88418D-3AD2-A96C-187E-D83F8F1D1DF0}"/>
              </a:ext>
            </a:extLst>
          </p:cNvPr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9120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213</TotalTime>
  <Words>54</Words>
  <Application>Microsoft Macintosh PowerPoint</Application>
  <PresentationFormat>Widescreen</PresentationFormat>
  <Paragraphs>19</Paragraphs>
  <Slides>7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Linux Libertine</vt:lpstr>
      <vt:lpstr>Celestial</vt:lpstr>
      <vt:lpstr>Composers on trials</vt:lpstr>
      <vt:lpstr>VS</vt:lpstr>
      <vt:lpstr>7 prototypes Based on Freudian theories</vt:lpstr>
      <vt:lpstr>The 7th type </vt:lpstr>
      <vt:lpstr>PowerPoint Presentation</vt:lpstr>
      <vt:lpstr>Ivan the terrible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Composers on trials</dc:title>
  <dc:creator>Microsoft Office User</dc:creator>
  <cp:lastModifiedBy>Microsoft Office User</cp:lastModifiedBy>
  <cp:revision>4</cp:revision>
  <dcterms:created xsi:type="dcterms:W3CDTF">2023-04-03T14:27:02Z</dcterms:created>
  <dcterms:modified xsi:type="dcterms:W3CDTF">2023-04-03T18:06:27Z</dcterms:modified>
</cp:coreProperties>
</file>